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3" r:id="rId6"/>
    <p:sldId id="378" r:id="rId7"/>
    <p:sldId id="424" r:id="rId8"/>
    <p:sldId id="425" r:id="rId9"/>
    <p:sldId id="320" r:id="rId10"/>
    <p:sldId id="411" r:id="rId11"/>
    <p:sldId id="398" r:id="rId12"/>
    <p:sldId id="42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92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96315"/>
            <a:ext cx="12192000" cy="445960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Cong Sheng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917" y="1447847"/>
            <a:ext cx="11209321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Harnessing Multimodal Large Language Models for Multimodal Sequential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23745" y="5046345"/>
            <a:ext cx="711327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 </a:t>
            </a:r>
            <a:r>
              <a:rPr lang="en-US" altLang="zh-CN" dirty="0"/>
              <a:t>https://github.com/YuyangYe/MLLM-MSR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0" y="2349500"/>
            <a:ext cx="9239250" cy="2597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2286000"/>
            <a:ext cx="5345430" cy="2601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2200910"/>
            <a:ext cx="5267960" cy="2686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6510" y="-29845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0614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43000" y="2895600"/>
            <a:ext cx="10177780" cy="21647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1)</a:t>
            </a:r>
            <a:r>
              <a:rPr lang="en-US" altLang="zh-CN" sz="1600" b="1" dirty="0">
                <a:solidFill>
                  <a:schemeClr val="tx1"/>
                </a:solidFill>
              </a:rPr>
              <a:t>Difficulties in processing sequential multimodal data</a:t>
            </a:r>
            <a:r>
              <a:rPr lang="en-US" altLang="zh-CN" sz="1600" dirty="0">
                <a:solidFill>
                  <a:schemeClr val="tx1"/>
                </a:solidFill>
              </a:rPr>
              <a:t>: MLLMs struggle to effectively process and comprehend multimodal items within sequential user behavior histories.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2)</a:t>
            </a:r>
            <a:r>
              <a:rPr lang="en-US" altLang="zh-CN" sz="1600" b="1" dirty="0">
                <a:solidFill>
                  <a:schemeClr val="tx1"/>
                </a:solidFill>
              </a:rPr>
              <a:t>Capturing dynamic user preferences</a:t>
            </a:r>
            <a:r>
              <a:rPr lang="en-US" altLang="zh-CN" sz="1600" dirty="0">
                <a:solidFill>
                  <a:schemeClr val="tx1"/>
                </a:solidFill>
              </a:rPr>
              <a:t>: Traditional MLLMs are inadequate at capturing the temporal evolution of user interests through sequential interactions.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3)</a:t>
            </a:r>
            <a:r>
              <a:rPr lang="en-US" altLang="zh-CN" sz="1600" b="1" dirty="0">
                <a:solidFill>
                  <a:schemeClr val="tx1"/>
                </a:solidFill>
              </a:rPr>
              <a:t>Overfitting and generalization</a:t>
            </a:r>
            <a:r>
              <a:rPr lang="en-US" altLang="zh-CN" sz="1600" dirty="0">
                <a:solidFill>
                  <a:schemeClr val="tx1"/>
                </a:solidFill>
              </a:rPr>
              <a:t>: When fine-tuned for specific recommendation scenarios, MLLMs are prone to overfitting and risk losing their valuable general knowledge.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2650" y="2209800"/>
            <a:ext cx="4986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+mn-ea"/>
              </a:rPr>
              <a:t>Current 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b="1" dirty="0"/>
              <a:t>key challenges: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495800" y="114272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828800"/>
            <a:ext cx="10334625" cy="479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2156460"/>
            <a:ext cx="4648200" cy="38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3124200"/>
            <a:ext cx="7402195" cy="1964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825" y="1828800"/>
            <a:ext cx="5791200" cy="41973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2133600"/>
            <a:ext cx="5189855" cy="3340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10" y="1752600"/>
            <a:ext cx="3314700" cy="3848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885" y="1752600"/>
            <a:ext cx="7424420" cy="22644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885" y="4038600"/>
            <a:ext cx="3795395" cy="6324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3570" y="4724400"/>
            <a:ext cx="3655695" cy="648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2286000"/>
            <a:ext cx="6696710" cy="2462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814195"/>
            <a:ext cx="10267950" cy="4159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1998345"/>
            <a:ext cx="5905500" cy="4051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3859</Words>
  <Application>WPS 演示</Application>
  <PresentationFormat>宽屏</PresentationFormat>
  <Paragraphs>212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路如龙</cp:lastModifiedBy>
  <cp:revision>581</cp:revision>
  <dcterms:created xsi:type="dcterms:W3CDTF">2023-09-17T03:47:00Z</dcterms:created>
  <dcterms:modified xsi:type="dcterms:W3CDTF">2025-11-25T09:12:00Z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2052-12.1.0.23125</vt:lpwstr>
  </property>
</Properties>
</file>